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C74BDE-6627-49B6-90F1-0334E723F64C}" type="datetime1">
              <a:rPr lang="fr-FR" smtClean="0"/>
              <a:t>16/02/2021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8DAF60-E56A-4648-8936-22D801672B6C}" type="datetime1">
              <a:rPr lang="fr-FR" smtClean="0"/>
              <a:t>16/02/2021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41DF6C-ECED-4BD8-8025-73323DD5D35C}" type="datetime1">
              <a:rPr lang="fr-FR" smtClean="0"/>
              <a:t>16/02/2021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5B03D9-FC89-4784-BD60-336471BA7724}" type="datetime1">
              <a:rPr lang="fr-FR" smtClean="0"/>
              <a:t>16/02/2021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 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216CB3-B929-446C-876F-83C9B86D9FDE}" type="datetime1">
              <a:rPr lang="fr-FR" smtClean="0"/>
              <a:t>16/02/2021</a:t>
            </a:fld>
            <a:endParaRPr lang="en-US" dirty="0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897033-9A55-4DAC-991D-1FF1921C78B7}" type="datetime1">
              <a:rPr lang="fr-FR" smtClean="0"/>
              <a:t>16/02/2021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255F31-5DB3-4925-BA87-822F5B17A2F1}" type="datetime1">
              <a:rPr lang="fr-FR" smtClean="0"/>
              <a:t>16/02/2021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4EF44C-5F50-4A80-A957-57B3338337C0}" type="datetime1">
              <a:rPr lang="fr-FR" smtClean="0"/>
              <a:t>16/02/2021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D0F46D-59FD-4484-924E-E79DD516B5ED}" type="datetime1">
              <a:rPr lang="fr-FR" smtClean="0"/>
              <a:t>16/02/2021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AEC910-4AAA-42A1-A49C-7DDC64BC53C6}" type="datetime1">
              <a:rPr lang="fr-FR" smtClean="0"/>
              <a:t>16/02/2021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EC98BE-FCE2-445F-8146-3A7F8CC3881D}" type="datetime1">
              <a:rPr lang="fr-FR" smtClean="0"/>
              <a:t>16/02/2021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6D0953DD-A6BD-427D-B7A8-BDE378B2E678}" type="datetime1">
              <a:rPr lang="fr-FR" smtClean="0"/>
              <a:t>16/02/2021</a:t>
            </a:fld>
            <a:endParaRPr lang="en-US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E77B56-6788-4F40-A65E-12AFEB3AC095}" type="datetime1">
              <a:rPr lang="fr-FR" smtClean="0"/>
              <a:t>16/02/2021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69A0D1A-B1A6-4A33-B3AE-513EF3B4A7E7}" type="datetime1">
              <a:rPr lang="fr-FR" smtClean="0"/>
              <a:t>16/02/2021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035" y="1621733"/>
            <a:ext cx="7470719" cy="485897"/>
          </a:xfrm>
        </p:spPr>
        <p:txBody>
          <a:bodyPr rtlCol="0">
            <a:normAutofit fontScale="90000"/>
          </a:bodyPr>
          <a:lstStyle/>
          <a:p>
            <a:pPr rtl="0"/>
            <a:r>
              <a:rPr lang="fr" dirty="0"/>
              <a:t>Une activité relâche gratuite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4726" y="1992839"/>
            <a:ext cx="7695028" cy="970839"/>
          </a:xfrm>
        </p:spPr>
        <p:txBody>
          <a:bodyPr rtlCol="0">
            <a:noAutofit/>
          </a:bodyPr>
          <a:lstStyle/>
          <a:p>
            <a:pPr rtl="0"/>
            <a:r>
              <a:rPr lang="fr" sz="3200" dirty="0">
                <a:solidFill>
                  <a:srgbClr val="FFC000"/>
                </a:solidFill>
              </a:rPr>
              <a:t>Inscrivez-vous avant le </a:t>
            </a:r>
            <a:r>
              <a:rPr lang="fr" sz="3200" b="1" dirty="0">
                <a:solidFill>
                  <a:schemeClr val="tx1"/>
                </a:solidFill>
              </a:rPr>
              <a:t>26</a:t>
            </a:r>
            <a:r>
              <a:rPr lang="fr" sz="3200" dirty="0">
                <a:solidFill>
                  <a:schemeClr val="tx1"/>
                </a:solidFill>
              </a:rPr>
              <a:t> </a:t>
            </a:r>
            <a:r>
              <a:rPr lang="fr" sz="3200" dirty="0">
                <a:solidFill>
                  <a:srgbClr val="FFC000"/>
                </a:solidFill>
              </a:rPr>
              <a:t>février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 5" descr="Zoom sur un logo&#10;&#10;Description générée automatiquement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06786"/>
            <a:ext cx="12191999" cy="35842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1B0AAE-0F48-48EF-A2C7-D351217E0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49" y="597709"/>
            <a:ext cx="5782482" cy="8668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18E77A-4F0D-4D7F-AD43-54D5E9953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5" y="2672524"/>
            <a:ext cx="3162723" cy="31627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CC86350-FECC-4CE8-9C6B-D33F05E56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22" y="2684444"/>
            <a:ext cx="3162723" cy="31316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0160368-146F-45FA-B757-403F526AC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44" y="547024"/>
            <a:ext cx="1894464" cy="14079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C69A6F6-5037-4270-800B-98F345F17B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12" y="2696364"/>
            <a:ext cx="3162723" cy="313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73_TF33552983" id="{8919647C-0055-458C-B827-A2A950DB19BD}" vid="{05B00E4D-3D0B-4DF2-A663-65D33D96257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{DD5EF1F8-C0D7-4FB9-A83A-9BBD3CD23459}tf33552983_win32</Template>
  <TotalTime>92</TotalTime>
  <Words>9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Calibri</vt:lpstr>
      <vt:lpstr>Franklin Gothic Book</vt:lpstr>
      <vt:lpstr>Franklin Gothic Demi</vt:lpstr>
      <vt:lpstr>Wingdings 2</vt:lpstr>
      <vt:lpstr>DividendVTI</vt:lpstr>
      <vt:lpstr>Une activité relâche gratuite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activité relâche gratuite</dc:title>
  <dc:creator>Johanne Beauseigle</dc:creator>
  <cp:lastModifiedBy>Johanne Beauseigle</cp:lastModifiedBy>
  <cp:revision>4</cp:revision>
  <dcterms:created xsi:type="dcterms:W3CDTF">2021-02-15T14:20:33Z</dcterms:created>
  <dcterms:modified xsi:type="dcterms:W3CDTF">2021-02-16T14:48:27Z</dcterms:modified>
</cp:coreProperties>
</file>